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49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2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28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349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35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667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24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869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92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5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4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3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0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2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48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3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9CDF4B-D455-4DD6-A3FA-AE448817A1AB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3ED71E-62E3-4622-9B22-3FBF0BAF1A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2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 RENEWAL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JOURNEY TO WELLNESS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RENEWAL</a:t>
            </a:r>
            <a:br>
              <a:rPr lang="en-US" dirty="0" smtClean="0"/>
            </a:br>
            <a:r>
              <a:rPr lang="en-US" dirty="0" smtClean="0"/>
              <a:t>SPIRITUAL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ACTIVITIES THAT BREATHE LIFE INTO YOUR SOUL</a:t>
            </a:r>
          </a:p>
          <a:p>
            <a:r>
              <a:rPr lang="en-US" dirty="0" smtClean="0"/>
              <a:t>READ INSPIRATIONAL LITERATURE</a:t>
            </a:r>
          </a:p>
          <a:p>
            <a:r>
              <a:rPr lang="en-US" dirty="0" smtClean="0"/>
              <a:t>MEDITATION/PRAYER</a:t>
            </a:r>
          </a:p>
          <a:p>
            <a:r>
              <a:rPr lang="en-US" dirty="0" smtClean="0"/>
              <a:t>YOGA . . . INFINITE WELLNESS (DANI MARSHBURN) . . . DO YOGA WITH ME .COM</a:t>
            </a:r>
          </a:p>
          <a:p>
            <a:r>
              <a:rPr lang="en-US" dirty="0" smtClean="0"/>
              <a:t>TAKING A WALK</a:t>
            </a:r>
          </a:p>
          <a:p>
            <a:r>
              <a:rPr lang="en-US" dirty="0" smtClean="0"/>
              <a:t>LISTENING TO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RENEWAL</a:t>
            </a:r>
            <a:br>
              <a:rPr lang="en-US" dirty="0" smtClean="0"/>
            </a:br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. . . 30 MINUTES A DAY IS 2% OF YOUR DAY AND MAKES THE 98% BETTER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APPROPRIATE AMOUNT OF SLEEP</a:t>
            </a:r>
          </a:p>
          <a:p>
            <a:r>
              <a:rPr lang="en-US" dirty="0" smtClean="0"/>
              <a:t>ACTIVITIES THAT REVITALIZE THE BODY AND GIVES YOU ENERGY</a:t>
            </a:r>
          </a:p>
          <a:p>
            <a:r>
              <a:rPr lang="en-US" dirty="0" smtClean="0"/>
              <a:t>PHYSICALS AND HEALTH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RENEWAL</a:t>
            </a:r>
            <a:br>
              <a:rPr lang="en-US" dirty="0" smtClean="0"/>
            </a:br>
            <a:r>
              <a:rPr lang="en-US" dirty="0" smtClean="0"/>
              <a:t>INTELLECTUAL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ACTIVITIES THAT  BROADENS AND STRENGTHENS THE MIND</a:t>
            </a:r>
          </a:p>
          <a:p>
            <a:r>
              <a:rPr lang="en-US" dirty="0" smtClean="0"/>
              <a:t>READING</a:t>
            </a:r>
          </a:p>
          <a:p>
            <a:r>
              <a:rPr lang="en-US" dirty="0" smtClean="0"/>
              <a:t>JOURNALING</a:t>
            </a:r>
          </a:p>
          <a:p>
            <a:r>
              <a:rPr lang="en-US" dirty="0" smtClean="0"/>
              <a:t>PODCASTS</a:t>
            </a:r>
          </a:p>
          <a:p>
            <a:r>
              <a:rPr lang="en-US" dirty="0" smtClean="0"/>
              <a:t>BOOKS ON TAPE</a:t>
            </a:r>
          </a:p>
          <a:p>
            <a:r>
              <a:rPr lang="en-US" dirty="0" smtClean="0"/>
              <a:t>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RENEWAL</a:t>
            </a:r>
            <a:br>
              <a:rPr lang="en-US" dirty="0" smtClean="0"/>
            </a:br>
            <a:r>
              <a:rPr lang="en-US" dirty="0" smtClean="0"/>
              <a:t>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HEALTY HOBBIES AND PASSIONS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PLAYING AN INSTRUMENT</a:t>
            </a:r>
          </a:p>
        </p:txBody>
      </p:sp>
    </p:spTree>
    <p:extLst>
      <p:ext uri="{BB962C8B-B14F-4D97-AF65-F5344CB8AC3E}">
        <p14:creationId xmlns:p14="http://schemas.microsoft.com/office/powerpoint/2010/main" val="28612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RENEWAL</a:t>
            </a:r>
            <a:br>
              <a:rPr lang="en-US" dirty="0" smtClean="0"/>
            </a:br>
            <a:r>
              <a:rPr lang="en-US" dirty="0" smtClean="0"/>
              <a:t>EMOTIONAL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CLOSE FAMILY TIES AND SOLID RELATIONSHIPS</a:t>
            </a:r>
          </a:p>
          <a:p>
            <a:r>
              <a:rPr lang="en-US" dirty="0" smtClean="0"/>
              <a:t>DATE NIGHT WITH SPOUSE/SIGNIFICANT OTHERS</a:t>
            </a:r>
          </a:p>
          <a:p>
            <a:r>
              <a:rPr lang="en-US" dirty="0" smtClean="0"/>
              <a:t>PLAYING BOARD GAMES WITH CHILDREN</a:t>
            </a:r>
          </a:p>
          <a:p>
            <a:r>
              <a:rPr lang="en-US" dirty="0" smtClean="0"/>
              <a:t>GIRLS/GUYS NIGHT OUT</a:t>
            </a:r>
          </a:p>
          <a:p>
            <a:r>
              <a:rPr lang="en-US" dirty="0" smtClean="0"/>
              <a:t>CHURCH SOCIAL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12" y="776071"/>
            <a:ext cx="9601196" cy="130386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“THE BEST GIFT YOU CAN GIVE TO OTHERS IS A HEALTHY ENERGIZED AND FOCUSED SELF.”</a:t>
            </a:r>
          </a:p>
          <a:p>
            <a:pPr marL="0" indent="0" algn="ctr">
              <a:buNone/>
            </a:pPr>
            <a:r>
              <a:rPr lang="en-US" dirty="0" smtClean="0"/>
              <a:t>~BILL HYBELS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ACCELERATING EXCELLENCE IN PEOPLE AND ORGANIZATIONS: THE SPICE MODEL. </a:t>
            </a:r>
            <a:r>
              <a:rPr lang="en-US" dirty="0" smtClean="0"/>
              <a:t>DEL GILBERT. 2016</a:t>
            </a:r>
            <a:endParaRPr lang="en-US" i="1" dirty="0" smtClean="0"/>
          </a:p>
          <a:p>
            <a:r>
              <a:rPr lang="en-US" i="1" dirty="0" smtClean="0"/>
              <a:t>CREATE </a:t>
            </a:r>
            <a:r>
              <a:rPr lang="en-US" i="1" dirty="0"/>
              <a:t>A PERSONAL RENEWAL PROGRAM TO PROTECT YOURSELF FROM A TOXIC, LIFE SUCKING JOB</a:t>
            </a:r>
            <a:r>
              <a:rPr lang="en-US" dirty="0"/>
              <a:t>. MELANIE PINOLA. JULY 29, 2011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HOW TO KEEP A GRATITUDE JOURNAL</a:t>
            </a:r>
            <a:r>
              <a:rPr lang="en-US" dirty="0" smtClean="0"/>
              <a:t>.  EXPERIENCE LIFE. HEIDI WACHTER.JANUARY/FEBRUARY 2016.</a:t>
            </a:r>
          </a:p>
          <a:p>
            <a:r>
              <a:rPr lang="en-US" i="1" dirty="0" smtClean="0"/>
              <a:t>MAKE TIME FOR PERSONAL RENEWAL – 4 STRATEGIES FOR THE NEW YEAR.</a:t>
            </a:r>
            <a:r>
              <a:rPr lang="en-US" dirty="0" smtClean="0"/>
              <a:t> JOHN HESTER. JANUARY 14, 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HOW FULL IS YOUR PLATE?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6675"/>
            <a:ext cx="3048000" cy="3219450"/>
          </a:xfrm>
        </p:spPr>
      </p:pic>
    </p:spTree>
    <p:extLst>
      <p:ext uri="{BB962C8B-B14F-4D97-AF65-F5344CB8AC3E}">
        <p14:creationId xmlns:p14="http://schemas.microsoft.com/office/powerpoint/2010/main" val="17282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YOU FEED/POUR INTO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25296" lvl="8" indent="0" algn="ctr">
              <a:buNone/>
            </a:pPr>
            <a:r>
              <a:rPr lang="en-US" sz="2000" dirty="0" smtClean="0"/>
              <a:t>“SELF-CARE IS NOT SELFISH.  YOU CANNOT SERVE FROM AN EMPTY VESSEL.” </a:t>
            </a:r>
          </a:p>
          <a:p>
            <a:pPr marL="1225296" lvl="8" indent="0" algn="ctr">
              <a:buNone/>
            </a:pPr>
            <a:r>
              <a:rPr lang="en-US" sz="2000" dirty="0" smtClean="0"/>
              <a:t>~ELEANOR BROWN</a:t>
            </a:r>
          </a:p>
          <a:p>
            <a:pPr marL="1225296" lvl="8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“WHEN PEOPLE DON’T TAKE TIME OUT THEY STOP BEING PRODUCTIVE.” </a:t>
            </a:r>
          </a:p>
          <a:p>
            <a:pPr marL="0" indent="0" algn="ctr">
              <a:buNone/>
            </a:pPr>
            <a:r>
              <a:rPr lang="en-US" sz="2000" dirty="0" smtClean="0"/>
              <a:t>~ CARISA BIANCHI</a:t>
            </a:r>
          </a:p>
          <a:p>
            <a:pPr algn="ctr"/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WITHOUT CARE AND ATTENTION THINGS BREAK DOWN . . . OUR BODIES, OUR MINDS, AND OUR RELATIONSHIPS.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57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BOUNDARIES</a:t>
            </a:r>
            <a:br>
              <a:rPr lang="en-US" dirty="0" smtClean="0"/>
            </a:br>
            <a:r>
              <a:rPr lang="en-US" dirty="0" smtClean="0"/>
              <a:t>SELF . . . WORK . . .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BOUNDARIES SET PARIMETERS FOR WELLNESS HABITS</a:t>
            </a:r>
          </a:p>
          <a:p>
            <a:r>
              <a:rPr lang="en-US" dirty="0" smtClean="0"/>
              <a:t>PRIORITIZE</a:t>
            </a:r>
          </a:p>
          <a:p>
            <a:r>
              <a:rPr lang="en-US" dirty="0" smtClean="0"/>
              <a:t>SET A GOAL TO COMPLETE AT 3 THINGS ON YOUR PRIORITY LIST EACH DAY</a:t>
            </a:r>
          </a:p>
          <a:p>
            <a:r>
              <a:rPr lang="en-US" dirty="0" smtClean="0"/>
              <a:t>LEARN TO SAY NO . . . NOT NOW . . . LET’S TALK ABOUT IT . . . </a:t>
            </a:r>
          </a:p>
          <a:p>
            <a:r>
              <a:rPr lang="en-US" dirty="0" smtClean="0"/>
              <a:t>USE TRANSITIONAL STATEMENTS SUCH AS  . . . I’M IN THE MIDDLE OF A PROJECT CAN WE DISCUSS THIS LATER . . THANKS FOR SHARING CAN YOU E-MAIL ME . . . I FEEL LIKE THIS IS BEST SERVED BY 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BOUNDARIES</a:t>
            </a:r>
            <a:br>
              <a:rPr lang="en-US" dirty="0" smtClean="0"/>
            </a:br>
            <a:r>
              <a:rPr lang="en-US" dirty="0" smtClean="0"/>
              <a:t>SELF . . . WORK . . .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AN ARRIVAL AND A DEPARTURE TIME AT WORK AND STICK TO IT</a:t>
            </a:r>
          </a:p>
          <a:p>
            <a:r>
              <a:rPr lang="en-US" dirty="0" smtClean="0"/>
              <a:t>LET HOME BE HOME . . . LIMIT THE AMOUNT OF WORK YOU TAKE HOME</a:t>
            </a:r>
          </a:p>
          <a:p>
            <a:r>
              <a:rPr lang="en-US" dirty="0" smtClean="0"/>
              <a:t>LIMIT CHECKING E-MAILS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4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SACRED PAUSES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REGULARLY RENEW YOURSELF</a:t>
            </a:r>
          </a:p>
          <a:p>
            <a:r>
              <a:rPr lang="en-US" dirty="0" smtClean="0"/>
              <a:t>TAKE A WALK AROUND CAMPUS TO RELIEVE STRESS . . . ANXIETY . . . </a:t>
            </a:r>
          </a:p>
          <a:p>
            <a:r>
              <a:rPr lang="en-US" dirty="0" smtClean="0"/>
              <a:t>DON’T EAT AT YOUR DESK</a:t>
            </a:r>
          </a:p>
          <a:p>
            <a:r>
              <a:rPr lang="en-US" dirty="0" smtClean="0"/>
              <a:t>PLAY SOOTHING MUSIC</a:t>
            </a:r>
          </a:p>
          <a:p>
            <a:r>
              <a:rPr lang="en-US" dirty="0" smtClean="0"/>
              <a:t>TAKE A DEEP BREATHE</a:t>
            </a:r>
          </a:p>
          <a:p>
            <a:r>
              <a:rPr lang="en-US" dirty="0" smtClean="0"/>
              <a:t>USE LOTIONS OR HAND SANITIZERS . . . REDUCES STRESS . . . </a:t>
            </a:r>
          </a:p>
          <a:p>
            <a:r>
              <a:rPr lang="en-US" dirty="0" smtClean="0"/>
              <a:t>LISTEN TO PODCASTS OR YOU TUBE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 YOURSELF OF YOUR STRENGTHS</a:t>
            </a:r>
          </a:p>
          <a:p>
            <a:r>
              <a:rPr lang="en-US" dirty="0" smtClean="0"/>
              <a:t>CREATE AN AFFIRMATION WALL</a:t>
            </a:r>
          </a:p>
          <a:p>
            <a:r>
              <a:rPr lang="en-US" dirty="0" smtClean="0"/>
              <a:t>KEEP A GRATITUDE JOURNAL</a:t>
            </a:r>
          </a:p>
          <a:p>
            <a:r>
              <a:rPr lang="en-US" dirty="0" smtClean="0"/>
              <a:t>MARK OFF YOUR ACCOMPLISHMENTS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GRATITUDE JOURNALS</a:t>
            </a:r>
            <a:br>
              <a:rPr lang="en-US" dirty="0" smtClean="0"/>
            </a:br>
            <a:r>
              <a:rPr lang="en-US" dirty="0" smtClean="0"/>
              <a:t>WATCH FOR INVISIBLE BLESSINGS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KEEPING A GRATITUDE JOURNAL AND WRITING THOUGHTS ON PAPER ALLOWS YOU TO CONSCIOUSLY NOTE YOUR APPRECIATION FOR ALL THE GOOD THINGS AND PEOPLE IN YOUR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 JOURNAL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REFLECT . . . JOT 2 TO 5 THINGS YOUR GREATFUL FOR</a:t>
            </a:r>
          </a:p>
          <a:p>
            <a:r>
              <a:rPr lang="en-US" dirty="0" smtClean="0"/>
              <a:t>GO DEEP . . . EXPRESS EMOTIONS</a:t>
            </a:r>
          </a:p>
          <a:p>
            <a:r>
              <a:rPr lang="en-US" dirty="0" smtClean="0"/>
              <a:t>GET REAL . . . RECORD THE GOOD . . . REFLECT ON THE LESSONS LEARNED . . .  RECORD NEXT STEPS/TAKE AWAYS FROM CHALLENGES</a:t>
            </a:r>
          </a:p>
          <a:p>
            <a:r>
              <a:rPr lang="en-US" dirty="0" smtClean="0"/>
              <a:t>MAKE IT A HABIT . . . PRACTICE</a:t>
            </a:r>
          </a:p>
          <a:p>
            <a:r>
              <a:rPr lang="en-US" dirty="0" smtClean="0"/>
              <a:t>BE CREATIVE . . . NO WORDS? THEN DRAW . . . PASTE MEMENTOS . . . NOTE AFFIRMATION STATEMENTS THAT SPEAK TO YOU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72</TotalTime>
  <Words>595</Words>
  <Application>Microsoft Office PowerPoint</Application>
  <PresentationFormat>Custom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Organic</vt:lpstr>
      <vt:lpstr>SELF RENEWAL</vt:lpstr>
      <vt:lpstr> HOW FULL IS YOUR PLATE?</vt:lpstr>
      <vt:lpstr>HOW DO YOU FEED/POUR INTO YOURSELF?</vt:lpstr>
      <vt:lpstr>BOUNDARIES SELF . . . WORK . . . HOME</vt:lpstr>
      <vt:lpstr>BOUNDARIES SELF . . . WORK . . . HOME</vt:lpstr>
      <vt:lpstr>SACRED PAUSES</vt:lpstr>
      <vt:lpstr>REALITY CHECKS</vt:lpstr>
      <vt:lpstr>GRATITUDE JOURNALS WATCH FOR INVISIBLE BLESSINGS</vt:lpstr>
      <vt:lpstr>GRATITUDE JOURNAL PROCESS</vt:lpstr>
      <vt:lpstr>STRATEGIC RENEWAL SPIRITUAL</vt:lpstr>
      <vt:lpstr>STRATEGIC RENEWAL PHYSICAL</vt:lpstr>
      <vt:lpstr>STRATEGIC RENEWAL INTELLECTUAL</vt:lpstr>
      <vt:lpstr>STRATEGIC RENEWAL CREATIVE</vt:lpstr>
      <vt:lpstr>STRATEGIC RENEWAL EMOTIONAL</vt:lpstr>
      <vt:lpstr>PowerPoint Presentation</vt:lpstr>
      <vt:lpstr>REFERENCES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Lynn Whitehurst</dc:creator>
  <cp:lastModifiedBy>Sue Lynn Whitehurst</cp:lastModifiedBy>
  <cp:revision>15</cp:revision>
  <dcterms:created xsi:type="dcterms:W3CDTF">2016-02-11T02:41:51Z</dcterms:created>
  <dcterms:modified xsi:type="dcterms:W3CDTF">2016-02-11T19:19:51Z</dcterms:modified>
</cp:coreProperties>
</file>