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2" r:id="rId3"/>
    <p:sldId id="273" r:id="rId4"/>
    <p:sldId id="274" r:id="rId5"/>
    <p:sldId id="276" r:id="rId6"/>
    <p:sldId id="275" r:id="rId7"/>
    <p:sldId id="277" r:id="rId8"/>
    <p:sldId id="258" r:id="rId9"/>
    <p:sldId id="270" r:id="rId10"/>
    <p:sldId id="271" r:id="rId11"/>
    <p:sldId id="279" r:id="rId12"/>
    <p:sldId id="278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0066"/>
    <a:srgbClr val="FFFFFF"/>
    <a:srgbClr val="006666"/>
    <a:srgbClr val="009999"/>
    <a:srgbClr val="00CC99"/>
    <a:srgbClr val="330099"/>
    <a:srgbClr val="5C2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599" cy="46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76" y="0"/>
            <a:ext cx="3038599" cy="46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413"/>
            <a:ext cx="3038599" cy="46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76" y="8829413"/>
            <a:ext cx="3038599" cy="46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71B7B4-6AF9-4F4D-A52F-C56E8ACE9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4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476" cy="4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defTabSz="924647">
              <a:defRPr sz="1000" b="0" i="1"/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06" y="0"/>
            <a:ext cx="3045101" cy="4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algn="r" defTabSz="924647">
              <a:defRPr sz="1000" b="0" i="1"/>
            </a:lvl1pPr>
          </a:lstStyle>
          <a:p>
            <a:r>
              <a:rPr lang="en-US" dirty="0"/>
              <a:t>07/16/96</a:t>
            </a:r>
            <a:endParaRPr lang="en-US" sz="1200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01738" y="693738"/>
            <a:ext cx="4619625" cy="3465512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55" y="4389031"/>
            <a:ext cx="5148873" cy="415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4" tIns="46798" rIns="9359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9667"/>
            <a:ext cx="3043476" cy="46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defTabSz="924647">
              <a:defRPr sz="1000" b="0" i="1"/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06" y="8779667"/>
            <a:ext cx="3045101" cy="46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algn="r" defTabSz="924647">
              <a:defRPr sz="1000" b="0" i="1"/>
            </a:lvl1pPr>
          </a:lstStyle>
          <a:p>
            <a:r>
              <a:rPr lang="en-US" dirty="0"/>
              <a:t>##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94575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A2C2BD-8B81-4B29-BC09-AD35231E25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E9F1FB-CFEC-45FC-A7E7-7CA95BAAA773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13D79-B857-4A2A-B00E-BCA2A3E446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3F3B5-F833-4186-AC58-5A820AC0F90C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5AE7E6-2CFC-45E0-BE37-043DE3DFED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72655-50C0-45C9-A655-452FA6181CDF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C76C08-489F-425C-A58B-6A80D07894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52EAC-EB3F-45AD-9ACD-EB12BA27035E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7AD94-E93C-4409-AEE3-31506B34CE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28AF8-570C-453A-991A-95D05DFB976A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1303D6-6018-4FDA-9032-3B71CE442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4876A-A439-4E79-B76D-A10C54E35412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999DD5-C235-4EB3-95FA-50AB4C42BD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A929-AA33-4E43-9E8C-B8966E3DBD02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C72B21-D494-494C-BD50-0EDD52BB95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8BA38-8FE7-4CAA-9C1C-CEAFF335E9CA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83F5D6-1290-4170-AAB1-A0A51DBB36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85F7-A7B5-4603-9806-B33636589B3A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618633-8003-4C66-BF9E-6E5E157993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357C1-E4CB-4F42-BCCA-893507411AA0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73313-D747-4028-9C8C-4AE22FB3B3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B7A5D-2C81-4ABD-BBE5-A949818E4ECB}" type="datetime1">
              <a:rPr lang="en-US"/>
              <a:pPr/>
              <a:t>10/21/2013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E0F07BDD-C343-46EF-8877-39D5B64104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fld id="{3C3DBE1A-04B1-440B-B225-E38E832CE705}" type="datetime1">
              <a:rPr lang="en-US"/>
              <a:pPr/>
              <a:t>10/21/2013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ccss.ncdpi.wikispaces.net/file/view/Math%20I,%20II,%20III%20Brochure.pdf/450355826/Math%20I,%20II,%20III%20Brochure.pdf" TargetMode="External"/><Relationship Id="rId2" Type="http://schemas.openxmlformats.org/officeDocument/2006/relationships/hyperlink" Target="http://maccss.ncdpi.wikispaces.net/High+Scho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ccss.ncdpi.wikispaces.net/Course+Sequence+Option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ccss.ncdpi.wikispaces.net/High+School+FAQ+Documents" TargetMode="External"/><Relationship Id="rId2" Type="http://schemas.openxmlformats.org/officeDocument/2006/relationships/hyperlink" Target="http://maccss.ncdpi.wikispaces.net/Major+Work+of+High+Scho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ccss.ncdpi.wikispaces.net/High+School+Webina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F66668F8-AAFD-41AA-BAB1-9FC4184E7AB4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High School Math Update</a:t>
            </a: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1613" y="3581400"/>
            <a:ext cx="5486400" cy="2286000"/>
          </a:xfrm>
          <a:noFill/>
        </p:spPr>
        <p:txBody>
          <a:bodyPr/>
          <a:lstStyle/>
          <a:p>
            <a:r>
              <a:rPr lang="en-US" dirty="0" smtClean="0"/>
              <a:t>September 30, 2013</a:t>
            </a:r>
            <a:br>
              <a:rPr lang="en-US" dirty="0" smtClean="0"/>
            </a:br>
            <a:r>
              <a:rPr lang="en-US" sz="2000" dirty="0" smtClean="0"/>
              <a:t>*with teachers October 4, 2013</a:t>
            </a:r>
            <a:endParaRPr lang="en-US" dirty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Onslow County Schools Instructional Services</a:t>
            </a:r>
          </a:p>
          <a:p>
            <a:r>
              <a:rPr lang="en-US" sz="1800" b="1" u="sng" dirty="0" smtClean="0"/>
              <a:t>http://moourl.com/onslowhsmath</a:t>
            </a:r>
          </a:p>
          <a:p>
            <a:r>
              <a:rPr lang="en-US" sz="1600" b="1" dirty="0" smtClean="0"/>
              <a:t>(for teachers to submit questions and help us prepare for Friday, October 4th)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6324600" cy="685800"/>
          </a:xfrm>
          <a:noFill/>
          <a:ln/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143000"/>
            <a:ext cx="7162799" cy="4191000"/>
          </a:xfrm>
          <a:noFill/>
          <a:ln/>
        </p:spPr>
        <p:txBody>
          <a:bodyPr/>
          <a:lstStyle/>
          <a:p>
            <a:r>
              <a:rPr lang="en-US" sz="2000" dirty="0" smtClean="0"/>
              <a:t>All students in a first math course this year need to enrolled in Math I (2103)</a:t>
            </a:r>
          </a:p>
          <a:p>
            <a:pPr lvl="1"/>
            <a:r>
              <a:rPr lang="en-US" sz="1800" dirty="0" smtClean="0"/>
              <a:t>The SDD for this course is correct, with one additional standard to be added (G-GPE.6)</a:t>
            </a:r>
          </a:p>
          <a:p>
            <a:r>
              <a:rPr lang="en-US" sz="2000" dirty="0" smtClean="0"/>
              <a:t>Math III will most likely not need to be offered until 2014-15 </a:t>
            </a:r>
            <a:r>
              <a:rPr lang="en-US" sz="1600" dirty="0" smtClean="0"/>
              <a:t>(unless a school switches to Math II first semester and doubles up those kids to Math III second semester)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Common Core Geometry and Algebra II (the course based on our current SDDs) will not be available after this year (2013-14).</a:t>
            </a:r>
          </a:p>
          <a:p>
            <a:r>
              <a:rPr lang="en-US" sz="2000" dirty="0" smtClean="0"/>
              <a:t>Encourage all teachers to submit questions by Thursday morning to </a:t>
            </a:r>
            <a:r>
              <a:rPr lang="en-US" sz="2000" b="1" u="sng" dirty="0" smtClean="0"/>
              <a:t>http://moourl.com/onslowhsmath</a:t>
            </a:r>
          </a:p>
          <a:p>
            <a:r>
              <a:rPr lang="en-US" sz="2000" dirty="0" smtClean="0"/>
              <a:t>One math teacher per high school on Friday, October 4: Family Education Center</a:t>
            </a:r>
            <a:br>
              <a:rPr lang="en-US" sz="2000" dirty="0" smtClean="0"/>
            </a:br>
            <a:r>
              <a:rPr lang="en-US" sz="2000" dirty="0" smtClean="0"/>
              <a:t>Information and SDD revision for Math II and III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Division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I- Add </a:t>
            </a:r>
            <a:r>
              <a:rPr lang="en-US" sz="2400" dirty="0" smtClean="0"/>
              <a:t>G-GPE.6</a:t>
            </a:r>
          </a:p>
          <a:p>
            <a:r>
              <a:rPr lang="en-US" sz="2400" dirty="0" smtClean="0"/>
              <a:t>Math II and III</a:t>
            </a:r>
          </a:p>
          <a:p>
            <a:pPr lvl="1"/>
            <a:r>
              <a:rPr lang="en-US" dirty="0" smtClean="0"/>
              <a:t>Math II most pressing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D9852EAC-EB3F-45AD-9ACD-EB12BA27035E}" type="datetime1">
              <a:rPr lang="en-US" smtClean="0"/>
              <a:pPr/>
              <a:t>10/21/2013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  <a:noFill/>
          <a:ln/>
        </p:spPr>
        <p:txBody>
          <a:bodyPr/>
          <a:lstStyle/>
          <a:p>
            <a:r>
              <a:rPr lang="en-US" dirty="0" smtClean="0"/>
              <a:t>First Six Weeks SDD Considerations </a:t>
            </a:r>
            <a:br>
              <a:rPr lang="en-US" dirty="0" smtClean="0"/>
            </a:br>
            <a:r>
              <a:rPr lang="en-US" dirty="0" smtClean="0"/>
              <a:t>Common Core Geometry to Math II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 smtClean="0"/>
              <a:t>Standards Not Needed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From Math I (review)</a:t>
            </a:r>
          </a:p>
          <a:p>
            <a:pPr lvl="1"/>
            <a:r>
              <a:rPr lang="en-US" dirty="0" smtClean="0"/>
              <a:t>G.GPE.7</a:t>
            </a:r>
          </a:p>
          <a:p>
            <a:pPr lvl="1"/>
            <a:r>
              <a:rPr lang="en-US" dirty="0" smtClean="0"/>
              <a:t>G.GPE.5</a:t>
            </a:r>
          </a:p>
          <a:p>
            <a:r>
              <a:rPr lang="en-US" dirty="0" smtClean="0"/>
              <a:t>From Math III- should be removed</a:t>
            </a:r>
          </a:p>
          <a:p>
            <a:pPr lvl="1"/>
            <a:r>
              <a:rPr lang="en-US" dirty="0" smtClean="0"/>
              <a:t>G.CO.1</a:t>
            </a:r>
          </a:p>
          <a:p>
            <a:pPr lvl="1"/>
            <a:r>
              <a:rPr lang="en-US" dirty="0" smtClean="0"/>
              <a:t>G.CO.9</a:t>
            </a:r>
          </a:p>
          <a:p>
            <a:pPr lvl="1"/>
            <a:r>
              <a:rPr lang="en-US" dirty="0" smtClean="0"/>
              <a:t>G.CO.12</a:t>
            </a:r>
          </a:p>
          <a:p>
            <a:pPr lvl="1"/>
            <a:r>
              <a:rPr lang="en-US" dirty="0" smtClean="0"/>
              <a:t>S.MD.6</a:t>
            </a:r>
          </a:p>
          <a:p>
            <a:pPr lvl="1"/>
            <a:r>
              <a:rPr lang="en-US" dirty="0" smtClean="0"/>
              <a:t>S.MD.7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 smtClean="0"/>
              <a:t>First Six Weeks Already Correct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67200" y="2133600"/>
            <a:ext cx="2590799" cy="3875088"/>
          </a:xfrm>
        </p:spPr>
        <p:txBody>
          <a:bodyPr/>
          <a:lstStyle/>
          <a:p>
            <a:pPr lvl="1"/>
            <a:r>
              <a:rPr lang="en-US" dirty="0" smtClean="0"/>
              <a:t>G.CO.10</a:t>
            </a:r>
          </a:p>
          <a:p>
            <a:pPr lvl="1"/>
            <a:r>
              <a:rPr lang="en-US" dirty="0" smtClean="0"/>
              <a:t>G.CO.6</a:t>
            </a:r>
          </a:p>
          <a:p>
            <a:pPr lvl="1"/>
            <a:r>
              <a:rPr lang="en-US" dirty="0" smtClean="0"/>
              <a:t>G.CO.7</a:t>
            </a:r>
          </a:p>
          <a:p>
            <a:pPr lvl="1"/>
            <a:r>
              <a:rPr lang="en-US" dirty="0" smtClean="0"/>
              <a:t>G.CO.8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D97EC0E9-28B3-4EE1-BF2D-0E91249EFE67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172200" y="1752600"/>
            <a:ext cx="1828801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tabLst/>
              <a:defRPr/>
            </a:pP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2305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S.CP.1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S.CP.2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S.CP.3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S.CP.5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S.CP.7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S.CP.8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SzTx/>
              <a:buFontTx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+mn-lt"/>
              </a:rPr>
              <a:t>S.CP.9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543800" cy="5334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Course Implementation Timeline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397000"/>
          <a:ext cx="75438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r>
                        <a:rPr lang="en-US" baseline="0" dirty="0" smtClean="0"/>
                        <a:t> and Beyond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 I (2103)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I (2103)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I (2103)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 II (2201)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II (2201)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II (2201)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III (2301)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Core Geometry</a:t>
                      </a:r>
                      <a:r>
                        <a:rPr lang="en-US" baseline="0" dirty="0" smtClean="0"/>
                        <a:t> (2030)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Core Algebra II (2024)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Core Algebra</a:t>
                      </a:r>
                      <a:r>
                        <a:rPr lang="en-US" baseline="0" dirty="0" smtClean="0"/>
                        <a:t> II (2024)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Foundations Courses</a:t>
                      </a:r>
                      <a:r>
                        <a:rPr lang="en-US" baseline="0" dirty="0" smtClean="0"/>
                        <a:t> are Electives </a:t>
                      </a:r>
                    </a:p>
                    <a:p>
                      <a:r>
                        <a:rPr lang="en-US" baseline="0" dirty="0" smtClean="0"/>
                        <a:t>Foundations Math I (2050)</a:t>
                      </a:r>
                    </a:p>
                    <a:p>
                      <a:r>
                        <a:rPr lang="en-US" baseline="0" dirty="0" smtClean="0"/>
                        <a:t>Foundations Math II (2051)</a:t>
                      </a:r>
                    </a:p>
                    <a:p>
                      <a:r>
                        <a:rPr lang="en-US" baseline="0" dirty="0" smtClean="0"/>
                        <a:t>Foundations Math III (2052)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Fourth Math Courses remain</a:t>
                      </a:r>
                      <a:r>
                        <a:rPr lang="en-US" baseline="0" dirty="0" smtClean="0"/>
                        <a:t> the same for 2013-14.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Math I (2103)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Who?</a:t>
            </a:r>
            <a:br>
              <a:rPr lang="en-US" dirty="0" smtClean="0"/>
            </a:br>
            <a:r>
              <a:rPr lang="en-US" dirty="0" smtClean="0"/>
              <a:t>All students taking first math 2012-2013 (last year) and beyond</a:t>
            </a:r>
          </a:p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End of Course Test for Math I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Math II (2201)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752600"/>
            <a:ext cx="6019800" cy="4191000"/>
          </a:xfrm>
          <a:noFill/>
          <a:ln/>
        </p:spPr>
        <p:txBody>
          <a:bodyPr/>
          <a:lstStyle/>
          <a:p>
            <a:r>
              <a:rPr lang="en-US" dirty="0" smtClean="0"/>
              <a:t>Who?</a:t>
            </a:r>
            <a:br>
              <a:rPr lang="en-US" dirty="0" smtClean="0"/>
            </a:br>
            <a:r>
              <a:rPr lang="en-US" dirty="0" smtClean="0"/>
              <a:t>All students who took their first math in 2012-2013 or after regardless if it was Algebra I, Common Core Algebra I, or Math I. [All Freshmen and Sophomores]</a:t>
            </a:r>
          </a:p>
          <a:p>
            <a:r>
              <a:rPr lang="en-US" i="1" dirty="0" smtClean="0"/>
              <a:t>A revised Standard Division Document will be created this week with teacher input. </a:t>
            </a:r>
          </a:p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North Carolina Final Exam for Math II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543800" cy="685800"/>
          </a:xfrm>
          <a:noFill/>
          <a:ln/>
        </p:spPr>
        <p:txBody>
          <a:bodyPr/>
          <a:lstStyle/>
          <a:p>
            <a:r>
              <a:rPr lang="en-US" dirty="0" smtClean="0"/>
              <a:t>Common Core Geometry (2200)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191000"/>
          </a:xfrm>
          <a:noFill/>
          <a:ln/>
        </p:spPr>
        <p:txBody>
          <a:bodyPr/>
          <a:lstStyle/>
          <a:p>
            <a:r>
              <a:rPr lang="en-US" dirty="0" smtClean="0"/>
              <a:t>Who?</a:t>
            </a:r>
            <a:br>
              <a:rPr lang="en-US" dirty="0" smtClean="0"/>
            </a:br>
            <a:r>
              <a:rPr lang="en-US" dirty="0" smtClean="0"/>
              <a:t>Students who will also complete Common Core Algebra II this year.  </a:t>
            </a:r>
          </a:p>
          <a:p>
            <a:r>
              <a:rPr lang="en-US" i="1" dirty="0" smtClean="0"/>
              <a:t>Note: </a:t>
            </a:r>
            <a:br>
              <a:rPr lang="en-US" i="1" dirty="0" smtClean="0"/>
            </a:br>
            <a:r>
              <a:rPr lang="en-US" i="1" dirty="0" smtClean="0"/>
              <a:t>Common Core Geometry follows the existing sequence based on the current Standard Division Documents (SDDs).</a:t>
            </a:r>
            <a:br>
              <a:rPr lang="en-US" i="1" dirty="0" smtClean="0"/>
            </a:br>
            <a:r>
              <a:rPr lang="en-US" i="1" dirty="0" smtClean="0"/>
              <a:t>*This course is only available this year. </a:t>
            </a:r>
            <a:r>
              <a:rPr lang="en-US" i="1" dirty="0"/>
              <a:t> </a:t>
            </a:r>
            <a:r>
              <a:rPr lang="en-US" i="1" dirty="0" smtClean="0"/>
              <a:t>A student in CC Geometry will need to complete the sequence with CC Algebra II during this school year.</a:t>
            </a:r>
          </a:p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NC Final Exam for Common Core Geometry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324600" cy="685800"/>
          </a:xfrm>
          <a:noFill/>
          <a:ln/>
        </p:spPr>
        <p:txBody>
          <a:bodyPr/>
          <a:lstStyle/>
          <a:p>
            <a:r>
              <a:rPr lang="en-US" dirty="0" smtClean="0"/>
              <a:t>Math III (2301)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6705600" cy="4191000"/>
          </a:xfrm>
          <a:noFill/>
          <a:ln/>
        </p:spPr>
        <p:txBody>
          <a:bodyPr/>
          <a:lstStyle/>
          <a:p>
            <a:r>
              <a:rPr lang="en-US" dirty="0" smtClean="0"/>
              <a:t>Who?</a:t>
            </a:r>
            <a:br>
              <a:rPr lang="en-US" dirty="0" smtClean="0"/>
            </a:br>
            <a:r>
              <a:rPr lang="en-US" dirty="0" smtClean="0"/>
              <a:t>Students completing a math sequence where they have taken Math I and Math II</a:t>
            </a:r>
          </a:p>
          <a:p>
            <a:r>
              <a:rPr lang="en-US" i="1" dirty="0" smtClean="0"/>
              <a:t>Note: </a:t>
            </a:r>
            <a:br>
              <a:rPr lang="en-US" i="1" dirty="0" smtClean="0"/>
            </a:br>
            <a:r>
              <a:rPr lang="en-US" i="1" dirty="0" smtClean="0"/>
              <a:t>Math III will likely not be needed this school year.  This year’s students would be completing the existing sequence based on the current Standard Division Documents (SDDs).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A revised SDD will be prepared this week for Math III.</a:t>
            </a:r>
          </a:p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2013-2014  North Carolina Final Exam</a:t>
            </a:r>
            <a:br>
              <a:rPr lang="en-US" dirty="0" smtClean="0"/>
            </a:br>
            <a:r>
              <a:rPr lang="en-US" dirty="0" smtClean="0"/>
              <a:t>2014 </a:t>
            </a:r>
            <a:r>
              <a:rPr lang="en-US" dirty="0" smtClean="0">
                <a:sym typeface="Wingdings" pitchFamily="2" charset="2"/>
              </a:rPr>
              <a:t>       </a:t>
            </a:r>
            <a:r>
              <a:rPr lang="en-US" dirty="0" smtClean="0"/>
              <a:t>Smarter Balanced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98BA29C-CF0D-4C23-BCA6-759604FB0C4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543800" cy="685800"/>
          </a:xfrm>
          <a:noFill/>
          <a:ln/>
        </p:spPr>
        <p:txBody>
          <a:bodyPr/>
          <a:lstStyle/>
          <a:p>
            <a:r>
              <a:rPr lang="en-US" dirty="0" smtClean="0"/>
              <a:t>Common Core Algebra II (2300)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191000"/>
          </a:xfrm>
          <a:noFill/>
          <a:ln/>
        </p:spPr>
        <p:txBody>
          <a:bodyPr/>
          <a:lstStyle/>
          <a:p>
            <a:r>
              <a:rPr lang="en-US" dirty="0" smtClean="0"/>
              <a:t>Who?</a:t>
            </a:r>
            <a:br>
              <a:rPr lang="en-US" dirty="0" smtClean="0"/>
            </a:br>
            <a:r>
              <a:rPr lang="en-US" dirty="0" smtClean="0"/>
              <a:t>Students who have completed Common Core Geometry (2200) or previous Geometry course.  </a:t>
            </a:r>
          </a:p>
          <a:p>
            <a:r>
              <a:rPr lang="en-US" i="1" dirty="0" smtClean="0"/>
              <a:t>Note: </a:t>
            </a:r>
            <a:br>
              <a:rPr lang="en-US" i="1" dirty="0" smtClean="0"/>
            </a:br>
            <a:r>
              <a:rPr lang="en-US" i="1" dirty="0" smtClean="0"/>
              <a:t>Common Core Algebra II follows the existing sequence based on the current Standard Division Documents (SDDs).</a:t>
            </a:r>
            <a:br>
              <a:rPr lang="en-US" i="1" dirty="0" smtClean="0"/>
            </a:br>
            <a:r>
              <a:rPr lang="en-US" i="1" dirty="0" smtClean="0"/>
              <a:t>*This course is only available this year. </a:t>
            </a:r>
            <a:r>
              <a:rPr lang="en-US" i="1" dirty="0"/>
              <a:t> </a:t>
            </a:r>
            <a:r>
              <a:rPr lang="en-US" i="1" dirty="0" smtClean="0"/>
              <a:t>A student in CC Algebra II will need to complete the sequence this school year (or they will have to be enrolled in a Math III course next year).</a:t>
            </a:r>
          </a:p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NC Final Exam for Common Core Algebra II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F016D2D7-E49A-4ABF-A3D7-0B1E85B0D1E1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References/Resources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1612" y="1754188"/>
            <a:ext cx="5868987" cy="4186237"/>
          </a:xfrm>
          <a:noFill/>
          <a:ln/>
        </p:spPr>
        <p:txBody>
          <a:bodyPr/>
          <a:lstStyle/>
          <a:p>
            <a:r>
              <a:rPr lang="en-US" dirty="0" smtClean="0"/>
              <a:t>NC DPI Math </a:t>
            </a:r>
            <a:r>
              <a:rPr lang="en-US" dirty="0" err="1" smtClean="0"/>
              <a:t>WikiSpace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http://maccss.ncdpi.wikispaces.net/High+School</a:t>
            </a:r>
            <a:endParaRPr lang="en-US" dirty="0" smtClean="0"/>
          </a:p>
          <a:p>
            <a:r>
              <a:rPr lang="en-US" dirty="0" smtClean="0"/>
              <a:t>Math I, II, III Brochure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http://maccss.ncdpi.wikispaces.net/file/view/Math%20I%2C%20II%2C%20III%20Brochure.pdf/450355826/Math%20I%2C%20II%2C%20III%20Brochure.pdf</a:t>
            </a:r>
            <a:endParaRPr lang="en-US" dirty="0" smtClean="0"/>
          </a:p>
          <a:p>
            <a:r>
              <a:rPr lang="en-US" dirty="0" smtClean="0"/>
              <a:t>Math I, II, III Sequence (Quick View)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http://maccss.ncdpi.wikispaces.net/Course+Sequence+Options</a:t>
            </a:r>
            <a:r>
              <a:rPr lang="en-US" dirty="0" smtClean="0"/>
              <a:t> 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F016D2D7-E49A-4ABF-A3D7-0B1E85B0D1E1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References/Resources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1613" y="1754188"/>
            <a:ext cx="5484812" cy="4186237"/>
          </a:xfrm>
          <a:noFill/>
          <a:ln/>
        </p:spPr>
        <p:txBody>
          <a:bodyPr/>
          <a:lstStyle/>
          <a:p>
            <a:r>
              <a:rPr lang="en-US" dirty="0" smtClean="0"/>
              <a:t>Major Work of Math I, II, III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http://maccss.ncdpi.wikispaces.net/Major+Work+of+High+School</a:t>
            </a:r>
            <a:endParaRPr lang="en-US" dirty="0" smtClean="0"/>
          </a:p>
          <a:p>
            <a:r>
              <a:rPr lang="en-US" dirty="0" smtClean="0"/>
              <a:t>FAQs High School Math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/>
              </a:rPr>
              <a:t>http://maccss.ncdpi.wikispaces.net/High+School+FAQ+Documents</a:t>
            </a:r>
            <a:endParaRPr lang="en-US" dirty="0" smtClean="0"/>
          </a:p>
          <a:p>
            <a:r>
              <a:rPr lang="en-US" dirty="0" smtClean="0"/>
              <a:t>High School Math Webinar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http://maccss.ncdpi.wikispaces.net/High+School+Webinars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0"/>
    </p:bldLst>
  </p:timing>
</p:sld>
</file>

<file path=ppt/theme/theme1.xml><?xml version="1.0" encoding="utf-8"?>
<a:theme xmlns:a="http://schemas.openxmlformats.org/drawingml/2006/main" name="Welcome back to school presentation">
  <a:themeElements>
    <a:clrScheme name="Class Welcome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Class Welco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 Welcome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back to school presentation</Template>
  <TotalTime>144</TotalTime>
  <Words>353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Welcome back to school presentation</vt:lpstr>
      <vt:lpstr>High School Math Update</vt:lpstr>
      <vt:lpstr>Course Implementation Timeline</vt:lpstr>
      <vt:lpstr>Math I (2103)</vt:lpstr>
      <vt:lpstr>Math II (2201)</vt:lpstr>
      <vt:lpstr>Common Core Geometry (2200)</vt:lpstr>
      <vt:lpstr>Math III (2301)</vt:lpstr>
      <vt:lpstr>Common Core Algebra II (2300)</vt:lpstr>
      <vt:lpstr>References/Resources</vt:lpstr>
      <vt:lpstr>References/Resources</vt:lpstr>
      <vt:lpstr>Notes</vt:lpstr>
      <vt:lpstr>Standard Division Documents</vt:lpstr>
      <vt:lpstr>First Six Weeks SDD Considerations  Common Core Geometry to Math II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Math Update</dc:title>
  <dc:creator>Michael Elder</dc:creator>
  <cp:lastModifiedBy>Michelle Chadwick</cp:lastModifiedBy>
  <cp:revision>32</cp:revision>
  <cp:lastPrinted>1996-03-19T21:02:48Z</cp:lastPrinted>
  <dcterms:created xsi:type="dcterms:W3CDTF">2013-09-29T19:00:25Z</dcterms:created>
  <dcterms:modified xsi:type="dcterms:W3CDTF">2013-10-21T16:15:38Z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TC010183871033</vt:lpwstr>
  </property>
</Properties>
</file>