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B7E0D-6798-4087-A565-7F39E01F7E1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45F7-25F1-4B40-8E6B-79AB1F19A1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45F7-25F1-4B40-8E6B-79AB1F19A14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11FC-1C80-4414-B363-8E8D164601E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91BD-6EF3-4ECC-BDF8-D09584FCC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732" t="11297" r="7317" b="5860"/>
          <a:stretch>
            <a:fillRect/>
          </a:stretch>
        </p:blipFill>
        <p:spPr bwMode="auto">
          <a:xfrm>
            <a:off x="0" y="-1"/>
            <a:ext cx="9144000" cy="676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328" t="15476" r="13021" b="7143"/>
          <a:stretch>
            <a:fillRect/>
          </a:stretch>
        </p:blipFill>
        <p:spPr bwMode="auto">
          <a:xfrm>
            <a:off x="0" y="-1"/>
            <a:ext cx="8915400" cy="68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557" t="11111" r="2843" b="8333"/>
          <a:stretch>
            <a:fillRect/>
          </a:stretch>
        </p:blipFill>
        <p:spPr bwMode="auto">
          <a:xfrm>
            <a:off x="0" y="0"/>
            <a:ext cx="91597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716" t="9722" r="5002" b="1389"/>
          <a:stretch>
            <a:fillRect/>
          </a:stretch>
        </p:blipFill>
        <p:spPr bwMode="auto">
          <a:xfrm>
            <a:off x="0" y="-1"/>
            <a:ext cx="9144000" cy="685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716" t="9722" r="3922" b="9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On-screen Show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Elder</dc:creator>
  <cp:lastModifiedBy>Michael Elder</cp:lastModifiedBy>
  <cp:revision>1</cp:revision>
  <dcterms:created xsi:type="dcterms:W3CDTF">2013-11-04T21:50:11Z</dcterms:created>
  <dcterms:modified xsi:type="dcterms:W3CDTF">2013-11-04T21:54:34Z</dcterms:modified>
</cp:coreProperties>
</file>